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8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1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4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51DA-5497-1D4F-87C1-57DF4FD019EA}" type="datetimeFigureOut">
              <a:rPr lang="en-US" smtClean="0"/>
              <a:t>6/17/17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35778-6F81-3A4F-AD65-77C1BA23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hyperlink" Target="https://commons.wikimedia.org/wiki/File:Domica_Cave_22.jpg" TargetMode="External"/><Relationship Id="rId20" Type="http://schemas.openxmlformats.org/officeDocument/2006/relationships/image" Target="../media/image23.png"/><Relationship Id="rId21" Type="http://schemas.openxmlformats.org/officeDocument/2006/relationships/hyperlink" Target="https://commons.wikimedia.org/wiki/File:Indian_rock_shelter_in_Carlsbad_Caverns_National_Park.JPG" TargetMode="External"/><Relationship Id="rId22" Type="http://schemas.openxmlformats.org/officeDocument/2006/relationships/image" Target="../media/image24.png"/><Relationship Id="rId23" Type="http://schemas.openxmlformats.org/officeDocument/2006/relationships/hyperlink" Target="https://commons.wikimedia.org/wiki/File:Nanga_Parbat-upper_rakhiot_face_and_summit.jpg" TargetMode="External"/><Relationship Id="rId24" Type="http://schemas.openxmlformats.org/officeDocument/2006/relationships/image" Target="../media/image25.png"/><Relationship Id="rId25" Type="http://schemas.openxmlformats.org/officeDocument/2006/relationships/hyperlink" Target="https://en.wikipedia.org/wiki/File:Upper_Parvati_Valley.jpg" TargetMode="External"/><Relationship Id="rId26" Type="http://schemas.openxmlformats.org/officeDocument/2006/relationships/image" Target="../media/image26.png"/><Relationship Id="rId27" Type="http://schemas.openxmlformats.org/officeDocument/2006/relationships/hyperlink" Target="https://commons.wikimedia.org/wiki/File:Over_Monument_Valley,_Navajo_Nation.jpg" TargetMode="External"/><Relationship Id="rId10" Type="http://schemas.openxmlformats.org/officeDocument/2006/relationships/image" Target="../media/image18.png"/><Relationship Id="rId11" Type="http://schemas.openxmlformats.org/officeDocument/2006/relationships/hyperlink" Target="https://commons.wikimedia.org/wiki/File:Old_Harry_rocks_cliff.jpg" TargetMode="External"/><Relationship Id="rId12" Type="http://schemas.openxmlformats.org/officeDocument/2006/relationships/image" Target="../media/image19.png"/><Relationship Id="rId13" Type="http://schemas.openxmlformats.org/officeDocument/2006/relationships/hyperlink" Target="https://commons.wikimedia.org/wiki/File:A_gully_(Budanova_Gora)_1.jpg" TargetMode="External"/><Relationship Id="rId14" Type="http://schemas.openxmlformats.org/officeDocument/2006/relationships/image" Target="../media/image20.png"/><Relationship Id="rId15" Type="http://schemas.openxmlformats.org/officeDocument/2006/relationships/hyperlink" Target="https://commons.wikimedia.org/wiki/File:Garden_of_the_Gods_Hogback_Formations.jpg" TargetMode="External"/><Relationship Id="rId16" Type="http://schemas.openxmlformats.org/officeDocument/2006/relationships/image" Target="../media/image21.png"/><Relationship Id="rId17" Type="http://schemas.openxmlformats.org/officeDocument/2006/relationships/hyperlink" Target="https://commons.wikimedia.org/wiki/File:Cox_Lavaka_W16.jpg" TargetMode="External"/><Relationship Id="rId18" Type="http://schemas.openxmlformats.org/officeDocument/2006/relationships/image" Target="../media/image22.jpeg"/><Relationship Id="rId19" Type="http://schemas.openxmlformats.org/officeDocument/2006/relationships/hyperlink" Target="https://commons.wikimedia.org/wiki/File:Flatland,_Gifford_Town_-_geograph.org.uk_-_12179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hyperlink" Target="https://commons.wikimedia.org/wiki/File:Kukenan_Tepuy_at_Sunset.jpg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commons.wikimedia.org/wiki/File:BadlandsView3.jpg" TargetMode="External"/><Relationship Id="rId6" Type="http://schemas.openxmlformats.org/officeDocument/2006/relationships/image" Target="../media/image16.png"/><Relationship Id="rId7" Type="http://schemas.openxmlformats.org/officeDocument/2006/relationships/hyperlink" Target="https://commons.wikimedia.org/wiki/File:Canyon_midday.jpg" TargetMode="External"/><Relationship Id="rId8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201" y="5238081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Landforms of Weathering &amp; Erosion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743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936" y="394975"/>
            <a:ext cx="6602357" cy="438514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1383803" y="19905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2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Plain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A</a:t>
            </a:r>
            <a:r>
              <a:rPr lang="en-US" sz="3200" dirty="0" smtClean="0">
                <a:latin typeface="Century Gothic"/>
                <a:cs typeface="Century Gothic"/>
              </a:rPr>
              <a:t> large area of flat land with few trees.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272955"/>
            <a:ext cx="5111750" cy="5853208"/>
          </a:xfrm>
        </p:spPr>
      </p:pic>
    </p:spTree>
    <p:extLst>
      <p:ext uri="{BB962C8B-B14F-4D97-AF65-F5344CB8AC3E}">
        <p14:creationId xmlns:p14="http://schemas.microsoft.com/office/powerpoint/2010/main" val="239795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Rock Shelter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cave opening at the bottom of a cliff.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229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Summit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T</a:t>
            </a:r>
            <a:r>
              <a:rPr lang="en-US" sz="3200" dirty="0" smtClean="0">
                <a:latin typeface="Century Gothic"/>
                <a:cs typeface="Century Gothic"/>
              </a:rPr>
              <a:t>he highest point of a hill or mountain.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222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Valley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A</a:t>
            </a:r>
            <a:r>
              <a:rPr lang="en-US" sz="3200" dirty="0" smtClean="0">
                <a:latin typeface="Century Gothic"/>
                <a:cs typeface="Century Gothic"/>
              </a:rPr>
              <a:t> low area of land between hills or mountains, typically with a river or stream flowing through it.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969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67844" y="110413"/>
            <a:ext cx="3008313" cy="6242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halkduster"/>
                <a:cs typeface="Chalkduster"/>
              </a:rPr>
              <a:t>Credits</a:t>
            </a:r>
            <a:endParaRPr lang="en-US" sz="4000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39" y="734640"/>
            <a:ext cx="926216" cy="635325"/>
          </a:xfrm>
          <a:prstGeom prst="rect">
            <a:avLst/>
          </a:prstGeom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1187355" y="877627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3"/>
              </a:rPr>
              <a:t>Paolo Costa </a:t>
            </a:r>
            <a:r>
              <a:rPr lang="en-US" sz="1200" dirty="0" err="1" smtClean="0">
                <a:latin typeface="Century Gothic"/>
                <a:cs typeface="Century Gothic"/>
                <a:hlinkClick r:id="rId3"/>
              </a:rPr>
              <a:t>Baldi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23" y="1512952"/>
            <a:ext cx="555247" cy="635325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187355" y="1614060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5"/>
              </a:rPr>
              <a:t>Wereldburger758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22" y="2300677"/>
            <a:ext cx="555247" cy="635324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1182804" y="2363595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7"/>
              </a:rPr>
              <a:t>Realbrvhrt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23" y="3088401"/>
            <a:ext cx="555246" cy="635324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1187355" y="3128437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9"/>
              </a:rPr>
              <a:t>Jojo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22" y="3835181"/>
            <a:ext cx="555246" cy="635323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1182803" y="3939379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11"/>
              </a:rPr>
              <a:t>Graffity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22" y="4622905"/>
            <a:ext cx="555245" cy="635323"/>
          </a:xfrm>
          <a:prstGeom prst="rect">
            <a:avLst/>
          </a:prstGeom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1187355" y="4704221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13"/>
              </a:rPr>
              <a:t>Le.Loup.Gris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07" y="5410629"/>
            <a:ext cx="555080" cy="635323"/>
          </a:xfrm>
          <a:prstGeom prst="rect">
            <a:avLst/>
          </a:prstGeom>
        </p:spPr>
      </p:pic>
      <p:sp>
        <p:nvSpPr>
          <p:cNvPr id="16" name="Text Placeholder 3"/>
          <p:cNvSpPr txBox="1">
            <a:spLocks/>
          </p:cNvSpPr>
          <p:nvPr/>
        </p:nvSpPr>
        <p:spPr>
          <a:xfrm>
            <a:off x="1187355" y="5515163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 smtClean="0">
                <a:latin typeface="Century Gothic"/>
                <a:cs typeface="Century Gothic"/>
                <a:hlinkClick r:id="rId15"/>
              </a:rPr>
              <a:t>Clattuc~commonswiki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172" y="734730"/>
            <a:ext cx="555080" cy="635133"/>
          </a:xfrm>
          <a:prstGeom prst="rect">
            <a:avLst/>
          </a:prstGeom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4725349" y="877626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17"/>
              </a:rPr>
              <a:t>Ronadh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172" y="1622363"/>
            <a:ext cx="555080" cy="416310"/>
          </a:xfrm>
          <a:prstGeom prst="rect">
            <a:avLst/>
          </a:prstGeom>
        </p:spPr>
      </p:pic>
      <p:sp>
        <p:nvSpPr>
          <p:cNvPr id="20" name="Text Placeholder 3"/>
          <p:cNvSpPr txBox="1">
            <a:spLocks/>
          </p:cNvSpPr>
          <p:nvPr/>
        </p:nvSpPr>
        <p:spPr>
          <a:xfrm>
            <a:off x="4725349" y="1614000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19"/>
              </a:rPr>
              <a:t>Richard Webb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793" y="2291173"/>
            <a:ext cx="363837" cy="416310"/>
          </a:xfrm>
          <a:prstGeom prst="rect">
            <a:avLst/>
          </a:prstGeom>
        </p:spPr>
      </p:pic>
      <p:sp>
        <p:nvSpPr>
          <p:cNvPr id="22" name="Text Placeholder 3"/>
          <p:cNvSpPr txBox="1">
            <a:spLocks/>
          </p:cNvSpPr>
          <p:nvPr/>
        </p:nvSpPr>
        <p:spPr>
          <a:xfrm>
            <a:off x="4708100" y="2363595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21"/>
              </a:rPr>
              <a:t>Daniel Mayer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793" y="3128437"/>
            <a:ext cx="363837" cy="416309"/>
          </a:xfrm>
          <a:prstGeom prst="rect">
            <a:avLst/>
          </a:prstGeom>
        </p:spPr>
      </p:pic>
      <p:sp>
        <p:nvSpPr>
          <p:cNvPr id="24" name="Text Placeholder 3"/>
          <p:cNvSpPr txBox="1">
            <a:spLocks/>
          </p:cNvSpPr>
          <p:nvPr/>
        </p:nvSpPr>
        <p:spPr>
          <a:xfrm>
            <a:off x="4699003" y="3133308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 smtClean="0">
                <a:latin typeface="Century Gothic"/>
                <a:cs typeface="Century Gothic"/>
                <a:hlinkClick r:id="rId23"/>
              </a:rPr>
              <a:t>Guilhem</a:t>
            </a:r>
            <a:r>
              <a:rPr lang="en-US" sz="1200" dirty="0" smtClean="0">
                <a:latin typeface="Century Gothic"/>
                <a:cs typeface="Century Gothic"/>
                <a:hlinkClick r:id="rId23"/>
              </a:rPr>
              <a:t> </a:t>
            </a:r>
            <a:r>
              <a:rPr lang="en-US" sz="1200" dirty="0" err="1" smtClean="0">
                <a:latin typeface="Century Gothic"/>
                <a:cs typeface="Century Gothic"/>
                <a:hlinkClick r:id="rId23"/>
              </a:rPr>
              <a:t>Vellut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793" y="3872440"/>
            <a:ext cx="363837" cy="416309"/>
          </a:xfrm>
          <a:prstGeom prst="rect">
            <a:avLst/>
          </a:prstGeom>
        </p:spPr>
      </p:pic>
      <p:sp>
        <p:nvSpPr>
          <p:cNvPr id="26" name="Text Placeholder 3"/>
          <p:cNvSpPr txBox="1">
            <a:spLocks/>
          </p:cNvSpPr>
          <p:nvPr/>
        </p:nvSpPr>
        <p:spPr>
          <a:xfrm>
            <a:off x="4643968" y="3903021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25"/>
              </a:rPr>
              <a:t>Ballista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274" y="4637282"/>
            <a:ext cx="363836" cy="416309"/>
          </a:xfrm>
          <a:prstGeom prst="rect">
            <a:avLst/>
          </a:prstGeom>
        </p:spPr>
      </p:pic>
      <p:sp>
        <p:nvSpPr>
          <p:cNvPr id="28" name="Text Placeholder 3"/>
          <p:cNvSpPr txBox="1">
            <a:spLocks/>
          </p:cNvSpPr>
          <p:nvPr/>
        </p:nvSpPr>
        <p:spPr>
          <a:xfrm>
            <a:off x="4699002" y="4655999"/>
            <a:ext cx="1576315" cy="2824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entury Gothic"/>
                <a:cs typeface="Century Gothic"/>
                <a:hlinkClick r:id="rId27"/>
              </a:rPr>
              <a:t>J Brew</a:t>
            </a:r>
            <a:endParaRPr lang="en-US" sz="12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029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Badlands</a:t>
            </a:r>
            <a:endParaRPr lang="en-US" sz="4000" dirty="0">
              <a:latin typeface="Chalkduster"/>
              <a:cs typeface="Chalkduster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Extensive tracts of heavily eroded, uncultivable land with little vegetation.</a:t>
            </a:r>
            <a:endParaRPr lang="en-US"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101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Canyon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deep gorge, typically one with a river flowing through it.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430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Cave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large underground chamber, typically of natural origin, in a hillside or cliff.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419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Cliff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steep rock face, especially at the edge of the sea.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13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Gully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water-worn ravine.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538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Hogback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long hill or mountain ridge with steep sides.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013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latin typeface="Chalkduster"/>
                <a:cs typeface="Chalkduster"/>
              </a:rPr>
              <a:t>Lavaka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A hole inside a hill.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677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872"/>
            <a:ext cx="3008313" cy="62422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Mesa</a:t>
            </a:r>
            <a:endParaRPr lang="en-US" sz="4000" dirty="0">
              <a:latin typeface="Chalkduster"/>
              <a:cs typeface="Chalkduster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A</a:t>
            </a:r>
            <a:r>
              <a:rPr lang="en-US" sz="3200" dirty="0" smtClean="0">
                <a:latin typeface="Century Gothic"/>
                <a:cs typeface="Century Gothic"/>
              </a:rPr>
              <a:t>n isolated flat-topped hill with steep sides, found in landscapes with horizontal strata.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113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182</Words>
  <Application>Microsoft Macintosh PowerPoint</Application>
  <PresentationFormat>On-screen Show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Landforms of Weathering &amp; Erosion</vt:lpstr>
      <vt:lpstr>Badlands</vt:lpstr>
      <vt:lpstr>Canyon</vt:lpstr>
      <vt:lpstr>Cave</vt:lpstr>
      <vt:lpstr>Cliff</vt:lpstr>
      <vt:lpstr>Gully</vt:lpstr>
      <vt:lpstr>Hogback</vt:lpstr>
      <vt:lpstr>Lavaka</vt:lpstr>
      <vt:lpstr>Mesa</vt:lpstr>
      <vt:lpstr>Plain</vt:lpstr>
      <vt:lpstr>Rock Shelter</vt:lpstr>
      <vt:lpstr>Summit</vt:lpstr>
      <vt:lpstr>Valley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Landforms of Weathering &amp; Erosion</dc:title>
  <dc:creator>Regina Matarazzo</dc:creator>
  <cp:lastModifiedBy>Ryan Nygren</cp:lastModifiedBy>
  <cp:revision>18</cp:revision>
  <dcterms:created xsi:type="dcterms:W3CDTF">2016-12-17T22:56:50Z</dcterms:created>
  <dcterms:modified xsi:type="dcterms:W3CDTF">2017-06-18T01:31:58Z</dcterms:modified>
</cp:coreProperties>
</file>